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F98D4-BC0F-4CED-A5D8-82CE10129AC7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BF7591-0184-4C36-92ED-54A5D1DA7F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284896C-2813-4BCA-BA37-D1FC010D399A}" type="datetimeFigureOut">
              <a:rPr lang="en-US" smtClean="0"/>
              <a:t>10/31/2011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548A151-505D-4568-8EDB-3AA525970C26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1929-1930s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Great Depression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this point, many nations are weak.</a:t>
            </a:r>
          </a:p>
          <a:p>
            <a:r>
              <a:rPr lang="en-US" dirty="0" smtClean="0"/>
              <a:t>Soon develops into a depression throughout the western world.</a:t>
            </a:r>
          </a:p>
          <a:p>
            <a:r>
              <a:rPr lang="en-US" dirty="0" smtClean="0"/>
              <a:t>Depression- period of low economic activity and rising unemployment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Created new boundaries throughout Western Europe</a:t>
            </a:r>
          </a:p>
          <a:p>
            <a:r>
              <a:rPr lang="en-US" dirty="0" smtClean="0"/>
              <a:t>Left many countries unhappy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Treaty of </a:t>
            </a:r>
            <a:r>
              <a:rPr lang="en-US" dirty="0" err="1" smtClean="0"/>
              <a:t>Versialles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590800"/>
            <a:ext cx="3695700" cy="3708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Pushed by Woodrow Wilson</a:t>
            </a:r>
          </a:p>
          <a:p>
            <a:r>
              <a:rPr lang="en-US" dirty="0" smtClean="0"/>
              <a:t>Possible solution for the uneasy peace after WWI</a:t>
            </a:r>
          </a:p>
          <a:p>
            <a:r>
              <a:rPr lang="en-US" dirty="0" smtClean="0"/>
              <a:t>Americans did not want to be involved in European affairs</a:t>
            </a:r>
          </a:p>
          <a:p>
            <a:r>
              <a:rPr lang="en-US" dirty="0" smtClean="0"/>
              <a:t>US does not join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League of Nations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Dominant power in Europe after WWI</a:t>
            </a:r>
          </a:p>
          <a:p>
            <a:r>
              <a:rPr lang="en-US" dirty="0" smtClean="0"/>
              <a:t>Demands League of Nations intervention with Germany’s war reparations</a:t>
            </a:r>
          </a:p>
          <a:p>
            <a:r>
              <a:rPr lang="en-US" dirty="0" smtClean="0"/>
              <a:t>Germany owed $132 billion</a:t>
            </a:r>
          </a:p>
          <a:p>
            <a:r>
              <a:rPr lang="en-US" dirty="0" smtClean="0"/>
              <a:t>France takes control of Ruhr Valley</a:t>
            </a:r>
          </a:p>
          <a:p>
            <a:r>
              <a:rPr lang="en-US" dirty="0" smtClean="0"/>
              <a:t>Center of German industry and mining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France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381000"/>
            <a:ext cx="5889117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Wiemar</a:t>
            </a:r>
            <a:r>
              <a:rPr lang="en-US" dirty="0" smtClean="0"/>
              <a:t> Republic after WWI</a:t>
            </a:r>
          </a:p>
          <a:p>
            <a:r>
              <a:rPr lang="en-US" dirty="0" smtClean="0"/>
              <a:t>Germans not happy with French occupation of factories- results in strikes</a:t>
            </a:r>
          </a:p>
          <a:p>
            <a:r>
              <a:rPr lang="en-US" dirty="0" smtClean="0"/>
              <a:t>Government prints money to solve their problems</a:t>
            </a:r>
          </a:p>
          <a:p>
            <a:r>
              <a:rPr lang="en-US" dirty="0" smtClean="0"/>
              <a:t>Results in inflation</a:t>
            </a:r>
          </a:p>
          <a:p>
            <a:r>
              <a:rPr lang="en-US" dirty="0" smtClean="0"/>
              <a:t>1923</a:t>
            </a:r>
          </a:p>
          <a:p>
            <a:pPr lvl="1"/>
            <a:r>
              <a:rPr lang="en-US" dirty="0" smtClean="0"/>
              <a:t>130 billion German marks = 1 US dollar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Germany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8338" y="1352550"/>
            <a:ext cx="52673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Dealt with war reparations</a:t>
            </a:r>
          </a:p>
          <a:p>
            <a:r>
              <a:rPr lang="en-US" dirty="0" smtClean="0"/>
              <a:t>Based on </a:t>
            </a:r>
            <a:r>
              <a:rPr lang="en-US" dirty="0" smtClean="0"/>
              <a:t>G</a:t>
            </a:r>
            <a:r>
              <a:rPr lang="en-US" dirty="0" smtClean="0"/>
              <a:t>ermany’s ability to pay</a:t>
            </a:r>
          </a:p>
          <a:p>
            <a:r>
              <a:rPr lang="en-US" dirty="0" smtClean="0"/>
              <a:t>Led to heavy American involvement in Europe</a:t>
            </a:r>
          </a:p>
          <a:p>
            <a:r>
              <a:rPr lang="en-US" dirty="0" smtClean="0"/>
              <a:t>America gives Germany $200 million loan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Dawes Plan 1924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Between France and Germany</a:t>
            </a:r>
          </a:p>
          <a:p>
            <a:r>
              <a:rPr lang="en-US" dirty="0" smtClean="0"/>
              <a:t>Guaranteed western borders for Germany</a:t>
            </a:r>
          </a:p>
          <a:p>
            <a:r>
              <a:rPr lang="en-US" dirty="0" smtClean="0"/>
              <a:t>Supposedly “World Peace”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Treaty of Locarno 1925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971800"/>
            <a:ext cx="4941876" cy="338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</TotalTime>
  <Words>189</Words>
  <Application>Microsoft Office PowerPoint</Application>
  <PresentationFormat>On-screen Show (4:3)</PresentationFormat>
  <Paragraphs>36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Paper</vt:lpstr>
      <vt:lpstr>The Great Depression</vt:lpstr>
      <vt:lpstr>Treaty of Versialles</vt:lpstr>
      <vt:lpstr>League of Nations</vt:lpstr>
      <vt:lpstr>France</vt:lpstr>
      <vt:lpstr>Slide 5</vt:lpstr>
      <vt:lpstr>Germany</vt:lpstr>
      <vt:lpstr>Slide 7</vt:lpstr>
      <vt:lpstr>The Dawes Plan 1924</vt:lpstr>
      <vt:lpstr>Treaty of Locarno 1925</vt:lpstr>
      <vt:lpstr>Conclusion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Great Depression</dc:title>
  <dc:creator>Keith</dc:creator>
  <cp:lastModifiedBy>Keith</cp:lastModifiedBy>
  <cp:revision>3</cp:revision>
  <dcterms:created xsi:type="dcterms:W3CDTF">2011-10-31T16:38:27Z</dcterms:created>
  <dcterms:modified xsi:type="dcterms:W3CDTF">2011-10-31T17:00:51Z</dcterms:modified>
</cp:coreProperties>
</file>